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5" r:id="rId8"/>
    <p:sldId id="264" r:id="rId9"/>
    <p:sldId id="263" r:id="rId10"/>
    <p:sldId id="259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2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4243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824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0572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717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335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8328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6717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049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743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6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478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2E6D1F06-4A3A-4B08-BE8D-0E5B1046FAF6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8ACF5C58-C66F-4BF5-AE42-2BB7FB0E3D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8506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hyperlink" Target="https://teckensprakslexikon.su.se/movies/01/giraff-01386-tecken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4.mp4"/><Relationship Id="rId7" Type="http://schemas.openxmlformats.org/officeDocument/2006/relationships/image" Target="../media/image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7.mp4"/><Relationship Id="rId7" Type="http://schemas.openxmlformats.org/officeDocument/2006/relationships/image" Target="../media/image10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9.jp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mp4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2.jp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ldsprak.spsm.se/" TargetMode="External"/><Relationship Id="rId2" Type="http://schemas.openxmlformats.org/officeDocument/2006/relationships/hyperlink" Target="https://teckensprakslexikon.su.s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5E2ED8-C0BD-A223-E50B-645AE7025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115" y="1122363"/>
            <a:ext cx="5186516" cy="2387600"/>
          </a:xfrm>
        </p:spPr>
        <p:txBody>
          <a:bodyPr>
            <a:normAutofit fontScale="90000"/>
          </a:bodyPr>
          <a:lstStyle/>
          <a:p>
            <a:br>
              <a:rPr lang="sv-SE" dirty="0">
                <a:hlinkClick r:id="rId4"/>
              </a:rPr>
            </a:br>
            <a:br>
              <a:rPr lang="sv-SE" dirty="0">
                <a:hlinkClick r:id="rId4"/>
              </a:rPr>
            </a:br>
            <a:br>
              <a:rPr lang="sv-SE" dirty="0">
                <a:hlinkClick r:id="rId4"/>
              </a:rPr>
            </a:br>
            <a:r>
              <a:rPr lang="sv-SE" dirty="0">
                <a:hlinkClick r:id="rId4"/>
              </a:rPr>
              <a:t>Giraffen</a:t>
            </a:r>
            <a:br>
              <a:rPr lang="sv-SE" dirty="0"/>
            </a:br>
            <a:br>
              <a:rPr lang="sv-SE" dirty="0"/>
            </a:br>
            <a:endParaRPr lang="sv-SE" sz="27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8EA2D0D-16BB-D32D-2E2A-6ED3C6C7EC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sv-SE" sz="6000" dirty="0"/>
          </a:p>
          <a:p>
            <a:endParaRPr lang="sv-SE" sz="6000" dirty="0"/>
          </a:p>
        </p:txBody>
      </p:sp>
      <p:pic>
        <p:nvPicPr>
          <p:cNvPr id="4" name="Skärminspelning 3">
            <a:hlinkClick r:id="" action="ppaction://media"/>
            <a:extLst>
              <a:ext uri="{FF2B5EF4-FFF2-40B4-BE49-F238E27FC236}">
                <a16:creationId xmlns:a16="http://schemas.microsoft.com/office/drawing/2014/main" id="{216F1A25-49A5-3CDB-5922-4D4E76F6A4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10130" y="3503434"/>
            <a:ext cx="4157870" cy="3038775"/>
          </a:xfrm>
          <a:prstGeom prst="rect">
            <a:avLst/>
          </a:prstGeom>
        </p:spPr>
      </p:pic>
      <p:pic>
        <p:nvPicPr>
          <p:cNvPr id="6" name="344B09F0-1BF6-431C-90FE-011D0517585C">
            <a:extLst>
              <a:ext uri="{FF2B5EF4-FFF2-40B4-BE49-F238E27FC236}">
                <a16:creationId xmlns:a16="http://schemas.microsoft.com/office/drawing/2014/main" id="{AC292A34-EECC-D3C1-E93B-924C3CDC1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3216" y="1065570"/>
            <a:ext cx="4021529" cy="536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81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92"/>
    </mc:Choice>
    <mc:Fallback xmlns="">
      <p:transition spd="slow" advTm="7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95732D-3826-2139-7DA3-7CFE1D7F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En tavla med </a:t>
            </a:r>
            <a:r>
              <a:rPr lang="sv-SE" u="sng" dirty="0"/>
              <a:t>relief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ABC5909-9E4C-FE5D-2988-11F281AFE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pPr marL="0" indent="0" algn="ctr">
              <a:buNone/>
            </a:pPr>
            <a:r>
              <a:rPr lang="sv-SE" dirty="0"/>
              <a:t>Relief = en upphöjd bild.</a:t>
            </a:r>
          </a:p>
          <a:p>
            <a:pPr marL="0" indent="0" algn="ctr">
              <a:buNone/>
            </a:pPr>
            <a:r>
              <a:rPr lang="sv-SE" dirty="0"/>
              <a:t>Giraffen ska sticka ut från bakgrunden, lite som 3D.</a:t>
            </a:r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4" name="Skärminspelning 3">
            <a:hlinkClick r:id="" action="ppaction://media"/>
            <a:extLst>
              <a:ext uri="{FF2B5EF4-FFF2-40B4-BE49-F238E27FC236}">
                <a16:creationId xmlns:a16="http://schemas.microsoft.com/office/drawing/2014/main" id="{DAEBA581-CA3E-9CFD-677A-E011C88C96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55725" y="3528391"/>
            <a:ext cx="4464579" cy="326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1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4BBD76-A234-C43E-9754-32487A298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8" y="500062"/>
            <a:ext cx="9575242" cy="1325563"/>
          </a:xfrm>
        </p:spPr>
        <p:txBody>
          <a:bodyPr/>
          <a:lstStyle/>
          <a:p>
            <a:pPr algn="ctr"/>
            <a:r>
              <a:rPr lang="sv-SE" dirty="0"/>
              <a:t>Återbruk av material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574056-1BFD-9C4D-3CF1-A0ACE84D3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dirty="0"/>
              <a:t>Återanvända</a:t>
            </a:r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dirty="0"/>
              <a:t>Material</a:t>
            </a:r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4" name="Skärminspelning 3">
            <a:hlinkClick r:id="" action="ppaction://media"/>
            <a:extLst>
              <a:ext uri="{FF2B5EF4-FFF2-40B4-BE49-F238E27FC236}">
                <a16:creationId xmlns:a16="http://schemas.microsoft.com/office/drawing/2014/main" id="{33DA7611-1BEF-C05A-8049-1021909E3C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13731" y="1404315"/>
            <a:ext cx="3427059" cy="2504662"/>
          </a:xfrm>
          <a:prstGeom prst="rect">
            <a:avLst/>
          </a:prstGeom>
        </p:spPr>
      </p:pic>
      <p:pic>
        <p:nvPicPr>
          <p:cNvPr id="5" name="Skärminspelning 4">
            <a:hlinkClick r:id="" action="ppaction://media"/>
            <a:extLst>
              <a:ext uri="{FF2B5EF4-FFF2-40B4-BE49-F238E27FC236}">
                <a16:creationId xmlns:a16="http://schemas.microsoft.com/office/drawing/2014/main" id="{34C5DC4B-2B0E-63A6-F019-FB5A9AA52C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13733" y="4201354"/>
            <a:ext cx="3427057" cy="2504661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D53EC00-C2A6-110D-B1E7-39A3959D6E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036" y="1404315"/>
            <a:ext cx="1647930" cy="164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8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81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09576F-6065-6F14-7FED-868397765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600345"/>
          </a:xfrm>
        </p:spPr>
        <p:txBody>
          <a:bodyPr>
            <a:normAutofit/>
          </a:bodyPr>
          <a:lstStyle/>
          <a:p>
            <a:pPr algn="ctr"/>
            <a:r>
              <a:rPr lang="sv-SE" dirty="0"/>
              <a:t>Material för </a:t>
            </a:r>
            <a:r>
              <a:rPr lang="sv-SE" dirty="0" err="1"/>
              <a:t>papier</a:t>
            </a:r>
            <a:r>
              <a:rPr lang="sv-SE" dirty="0"/>
              <a:t> </a:t>
            </a:r>
            <a:r>
              <a:rPr lang="sv-SE" dirty="0" err="1"/>
              <a:t>maché</a:t>
            </a:r>
            <a:r>
              <a:rPr lang="sv-SE" dirty="0"/>
              <a:t>: 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9AF603F-B1E6-7DD2-E187-251D9EF35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3100" dirty="0"/>
              <a:t>Tidningspapper</a:t>
            </a:r>
          </a:p>
          <a:p>
            <a:pPr marL="0" indent="0" algn="ctr">
              <a:buNone/>
            </a:pPr>
            <a:endParaRPr lang="sv-SE" sz="2400" dirty="0"/>
          </a:p>
        </p:txBody>
      </p:sp>
      <p:pic>
        <p:nvPicPr>
          <p:cNvPr id="4" name="Skärminspelning 3">
            <a:hlinkClick r:id="" action="ppaction://media"/>
            <a:extLst>
              <a:ext uri="{FF2B5EF4-FFF2-40B4-BE49-F238E27FC236}">
                <a16:creationId xmlns:a16="http://schemas.microsoft.com/office/drawing/2014/main" id="{D498FF3F-DC78-5664-0F52-48C5D6920A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42644" y="3429001"/>
            <a:ext cx="3375391" cy="2466900"/>
          </a:xfrm>
          <a:prstGeom prst="rect">
            <a:avLst/>
          </a:prstGeom>
        </p:spPr>
      </p:pic>
      <p:pic>
        <p:nvPicPr>
          <p:cNvPr id="4098" name="2F7D4540-E8F7-4271-AA14-BF4DA4A1B81D">
            <a:extLst>
              <a:ext uri="{FF2B5EF4-FFF2-40B4-BE49-F238E27FC236}">
                <a16:creationId xmlns:a16="http://schemas.microsoft.com/office/drawing/2014/main" id="{0C4387ED-F07F-BD8B-C672-24104B27B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6" b="19326"/>
          <a:stretch>
            <a:fillRect/>
          </a:stretch>
        </p:blipFill>
        <p:spPr bwMode="auto">
          <a:xfrm>
            <a:off x="1869915" y="2702829"/>
            <a:ext cx="3375390" cy="319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7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7"/>
    </mc:Choice>
    <mc:Fallback xmlns="">
      <p:transition spd="slow" advTm="4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E0486B-C0BE-5E71-90C9-CBB3AD5FA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4000" dirty="0"/>
              <a:t>Tapetklister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79614C5-60D7-E428-5BF3-8E10616AD8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149" y="2138516"/>
            <a:ext cx="2770715" cy="4038448"/>
          </a:xfrm>
          <a:prstGeom prst="rect">
            <a:avLst/>
          </a:prstGeom>
        </p:spPr>
      </p:pic>
      <p:pic>
        <p:nvPicPr>
          <p:cNvPr id="6" name="Skärminspelning 5">
            <a:hlinkClick r:id="" action="ppaction://media"/>
            <a:extLst>
              <a:ext uri="{FF2B5EF4-FFF2-40B4-BE49-F238E27FC236}">
                <a16:creationId xmlns:a16="http://schemas.microsoft.com/office/drawing/2014/main" id="{5E1FA769-8BC6-0A9E-AE09-DC83EF256A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09822" y="3945178"/>
            <a:ext cx="2942637" cy="2150623"/>
          </a:xfrm>
          <a:prstGeom prst="rect">
            <a:avLst/>
          </a:prstGeom>
        </p:spPr>
      </p:pic>
      <p:pic>
        <p:nvPicPr>
          <p:cNvPr id="7" name="Skärminspelning 6">
            <a:hlinkClick r:id="" action="ppaction://media"/>
            <a:extLst>
              <a:ext uri="{FF2B5EF4-FFF2-40B4-BE49-F238E27FC236}">
                <a16:creationId xmlns:a16="http://schemas.microsoft.com/office/drawing/2014/main" id="{A6B3167B-084E-69A9-4BDC-4694DA91814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48546" y="3945177"/>
            <a:ext cx="2942637" cy="2150623"/>
          </a:xfrm>
          <a:prstGeom prst="rect">
            <a:avLst/>
          </a:prstGeom>
        </p:spPr>
      </p:pic>
      <p:pic>
        <p:nvPicPr>
          <p:cNvPr id="3074" name="6EC6CBFB-84ED-4094-B129-FEEC8B90FFF5">
            <a:extLst>
              <a:ext uri="{FF2B5EF4-FFF2-40B4-BE49-F238E27FC236}">
                <a16:creationId xmlns:a16="http://schemas.microsoft.com/office/drawing/2014/main" id="{9BF3EF4D-0676-F418-C9C4-2D3EF72F0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6" t="13508" r="3467" b="18160"/>
          <a:stretch>
            <a:fillRect/>
          </a:stretch>
        </p:blipFill>
        <p:spPr bwMode="auto">
          <a:xfrm>
            <a:off x="3054447" y="3217723"/>
            <a:ext cx="2659287" cy="293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28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6"/>
    </mc:Choice>
    <mc:Fallback xmlns="">
      <p:transition spd="slow" advTm="4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7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05956B1-AF21-9BE9-34F6-A995DDBED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855" y="93042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sv-SE" sz="4000" dirty="0"/>
              <a:t>Giraffen ska byggas på kartong</a:t>
            </a:r>
          </a:p>
          <a:p>
            <a:pPr marL="0" indent="0" algn="ctr">
              <a:buNone/>
            </a:pPr>
            <a:endParaRPr lang="sv-SE" sz="2800" dirty="0"/>
          </a:p>
          <a:p>
            <a:pPr marL="0" indent="0" algn="ctr">
              <a:buNone/>
            </a:pPr>
            <a:endParaRPr lang="sv-SE" sz="2800" dirty="0"/>
          </a:p>
          <a:p>
            <a:endParaRPr lang="sv-SE" dirty="0"/>
          </a:p>
        </p:txBody>
      </p:sp>
      <p:pic>
        <p:nvPicPr>
          <p:cNvPr id="5" name="Skärminspelning 4">
            <a:hlinkClick r:id="" action="ppaction://media"/>
            <a:extLst>
              <a:ext uri="{FF2B5EF4-FFF2-40B4-BE49-F238E27FC236}">
                <a16:creationId xmlns:a16="http://schemas.microsoft.com/office/drawing/2014/main" id="{0116CF44-081F-DBF0-64ED-AE601F39C9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37870" y="3704788"/>
            <a:ext cx="3041374" cy="2222785"/>
          </a:xfrm>
          <a:prstGeom prst="rect">
            <a:avLst/>
          </a:prstGeom>
        </p:spPr>
      </p:pic>
      <p:pic>
        <p:nvPicPr>
          <p:cNvPr id="2050" name="9240808E-0C72-4D87-8E1B-6D2FA50C883F">
            <a:extLst>
              <a:ext uri="{FF2B5EF4-FFF2-40B4-BE49-F238E27FC236}">
                <a16:creationId xmlns:a16="http://schemas.microsoft.com/office/drawing/2014/main" id="{E66A1222-C24E-1190-2364-85619A0666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4556" b="14992"/>
          <a:stretch>
            <a:fillRect/>
          </a:stretch>
        </p:blipFill>
        <p:spPr bwMode="auto">
          <a:xfrm>
            <a:off x="1489587" y="2911754"/>
            <a:ext cx="3864078" cy="301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0"/>
    </mc:Choice>
    <mc:Fallback xmlns="">
      <p:transition spd="slow" advTm="3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AC02D2-3CD8-9E78-AD68-7E2373F64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7561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Och med hjälp av äggkartong</a:t>
            </a:r>
          </a:p>
        </p:txBody>
      </p:sp>
      <p:pic>
        <p:nvPicPr>
          <p:cNvPr id="4" name="Skärminspelning 3">
            <a:hlinkClick r:id="" action="ppaction://media"/>
            <a:extLst>
              <a:ext uri="{FF2B5EF4-FFF2-40B4-BE49-F238E27FC236}">
                <a16:creationId xmlns:a16="http://schemas.microsoft.com/office/drawing/2014/main" id="{C8509B65-C07F-23EE-DF50-3AE4D4A5C40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75928" y="3444258"/>
            <a:ext cx="3809459" cy="2785063"/>
          </a:xfrm>
        </p:spPr>
      </p:pic>
      <p:pic>
        <p:nvPicPr>
          <p:cNvPr id="1026" name="62D3F856-70C5-4EE2-94DE-AEFD90235B64">
            <a:extLst>
              <a:ext uri="{FF2B5EF4-FFF2-40B4-BE49-F238E27FC236}">
                <a16:creationId xmlns:a16="http://schemas.microsoft.com/office/drawing/2014/main" id="{384485A9-0E16-9B6F-27DD-D05F7836D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1" b="10478"/>
          <a:stretch>
            <a:fillRect/>
          </a:stretch>
        </p:blipFill>
        <p:spPr bwMode="auto">
          <a:xfrm>
            <a:off x="1430594" y="3155703"/>
            <a:ext cx="4169110" cy="278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57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0"/>
    </mc:Choice>
    <mc:Fallback xmlns="">
      <p:transition spd="slow" advTm="3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D09475-4DBD-9088-D76D-66C4A3864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4431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Bygg upp din giraff med äggkartong, </a:t>
            </a:r>
            <a:br>
              <a:rPr lang="sv-SE" dirty="0"/>
            </a:br>
            <a:r>
              <a:rPr lang="sv-SE" dirty="0"/>
              <a:t>tidningar och tapetklister</a:t>
            </a:r>
          </a:p>
        </p:txBody>
      </p:sp>
      <p:pic>
        <p:nvPicPr>
          <p:cNvPr id="3074" name="E02E7F05-06E0-46AE-A63B-A696B8BCF66E">
            <a:extLst>
              <a:ext uri="{FF2B5EF4-FFF2-40B4-BE49-F238E27FC236}">
                <a16:creationId xmlns:a16="http://schemas.microsoft.com/office/drawing/2014/main" id="{3595D2C1-BD5A-E2BA-1EAA-459AA4C1D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5163" y="2035630"/>
            <a:ext cx="3215957" cy="428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38919BC5-A498-4B00-8F58-C417CB5FDCE2">
            <a:extLst>
              <a:ext uri="{FF2B5EF4-FFF2-40B4-BE49-F238E27FC236}">
                <a16:creationId xmlns:a16="http://schemas.microsoft.com/office/drawing/2014/main" id="{5D92B4EC-B641-69A3-83DA-E58F2496B9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0" t="6327"/>
          <a:stretch>
            <a:fillRect/>
          </a:stretch>
        </p:blipFill>
        <p:spPr bwMode="auto">
          <a:xfrm>
            <a:off x="4597084" y="2029647"/>
            <a:ext cx="3019815" cy="428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A458D8A8-2018-4F15-8A3A-CE80895B3397">
            <a:extLst>
              <a:ext uri="{FF2B5EF4-FFF2-40B4-BE49-F238E27FC236}">
                <a16:creationId xmlns:a16="http://schemas.microsoft.com/office/drawing/2014/main" id="{AD9F069A-C215-537C-1C58-4C20F76801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r="6038" b="8438"/>
          <a:stretch>
            <a:fillRect/>
          </a:stretch>
        </p:blipFill>
        <p:spPr bwMode="auto">
          <a:xfrm>
            <a:off x="8332863" y="2029647"/>
            <a:ext cx="3134656" cy="428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810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22254E6-A13E-39BD-B6E1-DE415610E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09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sv-SE" sz="4000" dirty="0"/>
              <a:t>Efter torkning: färglägg med akrylfärg</a:t>
            </a:r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39FAD2B-78BB-EFED-FACE-27331AB09B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8011" y="3611419"/>
            <a:ext cx="4246866" cy="2569964"/>
          </a:xfrm>
          <a:prstGeom prst="rect">
            <a:avLst/>
          </a:prstGeom>
        </p:spPr>
      </p:pic>
      <p:pic>
        <p:nvPicPr>
          <p:cNvPr id="5" name="Skärminspelning 4">
            <a:hlinkClick r:id="" action="ppaction://media"/>
            <a:extLst>
              <a:ext uri="{FF2B5EF4-FFF2-40B4-BE49-F238E27FC236}">
                <a16:creationId xmlns:a16="http://schemas.microsoft.com/office/drawing/2014/main" id="{7FF379C8-44AB-1B16-08CB-D4468EF130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3105438"/>
            <a:ext cx="4961697" cy="362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5"/>
    </mc:Choice>
    <mc:Fallback xmlns="">
      <p:transition spd="slow" advTm="3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FA5CAB-D71F-81AD-2C53-6D9D11FC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sv-SE" dirty="0"/>
            </a:br>
            <a:r>
              <a:rPr lang="sv-SE" dirty="0"/>
              <a:t>Måla även omgivningen, miljön.</a:t>
            </a:r>
            <a:br>
              <a:rPr lang="sv-SE" dirty="0"/>
            </a:br>
            <a:endParaRPr lang="sv-SE" dirty="0"/>
          </a:p>
        </p:txBody>
      </p:sp>
      <p:pic>
        <p:nvPicPr>
          <p:cNvPr id="4" name="Skärminspelning 3">
            <a:hlinkClick r:id="" action="ppaction://media"/>
            <a:extLst>
              <a:ext uri="{FF2B5EF4-FFF2-40B4-BE49-F238E27FC236}">
                <a16:creationId xmlns:a16="http://schemas.microsoft.com/office/drawing/2014/main" id="{43D277D9-E902-8ED9-7A96-24A8ED2F8E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61519" y="3313012"/>
            <a:ext cx="3821340" cy="2792822"/>
          </a:xfrm>
          <a:prstGeom prst="rect">
            <a:avLst/>
          </a:prstGeom>
        </p:spPr>
      </p:pic>
      <p:pic>
        <p:nvPicPr>
          <p:cNvPr id="5" name="344B09F0-1BF6-431C-90FE-011D0517585C">
            <a:extLst>
              <a:ext uri="{FF2B5EF4-FFF2-40B4-BE49-F238E27FC236}">
                <a16:creationId xmlns:a16="http://schemas.microsoft.com/office/drawing/2014/main" id="{C7F7D79A-8903-176A-540D-E0CC40E6D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3217" y="1799294"/>
            <a:ext cx="3229004" cy="430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3C51462-CB09-4245-B562-E89C33CAD6A6">
            <a:extLst>
              <a:ext uri="{FF2B5EF4-FFF2-40B4-BE49-F238E27FC236}">
                <a16:creationId xmlns:a16="http://schemas.microsoft.com/office/drawing/2014/main" id="{BEACDF1E-67A7-35E4-C63C-E1DD50212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02986" y="1799294"/>
            <a:ext cx="3229004" cy="430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7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5"/>
    </mc:Choice>
    <mc:Fallback xmlns="">
      <p:transition spd="slow" advTm="3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DB1006-6823-B0A5-E272-2B2F012AE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213757" cy="4351338"/>
          </a:xfrm>
        </p:spPr>
        <p:txBody>
          <a:bodyPr/>
          <a:lstStyle/>
          <a:p>
            <a:r>
              <a:rPr lang="sv-SE" sz="2000" dirty="0"/>
              <a:t>Filmer med tecken		Svenskt teckenspråkslexikon (2026) </a:t>
            </a:r>
            <a:r>
              <a:rPr lang="sv-SE" dirty="0"/>
              <a:t>								</a:t>
            </a:r>
            <a:r>
              <a:rPr lang="sv-SE" sz="2000" dirty="0"/>
              <a:t>Tillgänglig via </a:t>
            </a:r>
            <a:r>
              <a:rPr lang="sv-SE" sz="2000" u="sng" dirty="0">
                <a:hlinkClick r:id="rId2"/>
              </a:rPr>
              <a:t>https://teckensprakslexikon.su.se</a:t>
            </a:r>
            <a:r>
              <a:rPr lang="sv-SE" sz="2000" dirty="0"/>
              <a:t> (hämtad juni 2026)</a:t>
            </a:r>
          </a:p>
          <a:p>
            <a:r>
              <a:rPr lang="sv-SE" sz="2000" dirty="0"/>
              <a:t>Symbol för återvinning		Pictogram via </a:t>
            </a:r>
            <a:r>
              <a:rPr lang="sv-SE" sz="2000" dirty="0">
                <a:hlinkClick r:id="rId3"/>
              </a:rPr>
              <a:t>https://bildsprak.spsm.se/</a:t>
            </a:r>
            <a:endParaRPr lang="sv-SE" sz="2000" dirty="0"/>
          </a:p>
          <a:p>
            <a:r>
              <a:rPr lang="sv-SE" sz="2000" dirty="0"/>
              <a:t>Fotografier			Originalfoton av </a:t>
            </a:r>
            <a:r>
              <a:rPr lang="sv-SE" sz="2000" dirty="0" err="1"/>
              <a:t>Mariss</a:t>
            </a:r>
            <a:r>
              <a:rPr lang="sv-SE" sz="2000" dirty="0"/>
              <a:t> Sommarström. Bilderna 							</a:t>
            </a:r>
            <a:r>
              <a:rPr lang="sv-SE" sz="2000" dirty="0" err="1"/>
              <a:t>kvalitetsförbättrade</a:t>
            </a:r>
            <a:r>
              <a:rPr lang="sv-SE" sz="2000" dirty="0"/>
              <a:t> samt tvättade från 								specifika märken med hjälp av AI.   	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B8638C2F-B292-36BE-A04D-F82BE3B71174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v-SE" dirty="0"/>
            </a:br>
            <a:r>
              <a:rPr lang="sv-SE" dirty="0"/>
              <a:t>Bildreferenser: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05ECD41-D30C-EE23-65B2-A6984CC6C4EA}"/>
              </a:ext>
            </a:extLst>
          </p:cNvPr>
          <p:cNvSpPr txBox="1"/>
          <p:nvPr/>
        </p:nvSpPr>
        <p:spPr>
          <a:xfrm>
            <a:off x="982362" y="6354353"/>
            <a:ext cx="25639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Lektionstips-sprakstorning.spsm.se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88D31D5-38FB-0989-E065-7202C2A9E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5065" y="6346115"/>
            <a:ext cx="597134" cy="21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21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1518</TotalTime>
  <Words>167</Words>
  <Application>Microsoft Office PowerPoint</Application>
  <PresentationFormat>Bredbild</PresentationFormat>
  <Paragraphs>26</Paragraphs>
  <Slides>11</Slides>
  <Notes>0</Notes>
  <HiddenSlides>0</HiddenSlides>
  <MMClips>11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   Giraffen  </vt:lpstr>
      <vt:lpstr>En tavla med relief</vt:lpstr>
      <vt:lpstr>Återbruk av material</vt:lpstr>
      <vt:lpstr>Material för papier maché:  </vt:lpstr>
      <vt:lpstr>PowerPoint-presentation</vt:lpstr>
      <vt:lpstr>PowerPoint-presentation</vt:lpstr>
      <vt:lpstr>Och med hjälp av äggkartong</vt:lpstr>
      <vt:lpstr>Bygg upp din giraff med äggkartong,  tidningar och tapetklister</vt:lpstr>
      <vt:lpstr>PowerPoint-presentation</vt:lpstr>
      <vt:lpstr> Måla även omgivningen, miljön. 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Giraffen</dc:title>
  <dc:creator>SPSM</dc:creator>
  <cp:lastModifiedBy>Hanna Hållams</cp:lastModifiedBy>
  <cp:revision>19</cp:revision>
  <dcterms:created xsi:type="dcterms:W3CDTF">2024-11-25T12:06:23Z</dcterms:created>
  <dcterms:modified xsi:type="dcterms:W3CDTF">2026-10-21T08:53:47Z</dcterms:modified>
</cp:coreProperties>
</file>